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1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90"/>
    <a:srgbClr val="F3A0D5"/>
    <a:srgbClr val="F1DD2F"/>
    <a:srgbClr val="EE73E5"/>
    <a:srgbClr val="6AE177"/>
    <a:srgbClr val="CF74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09" autoAdjust="0"/>
    <p:restoredTop sz="91408" autoAdjust="0"/>
  </p:normalViewPr>
  <p:slideViewPr>
    <p:cSldViewPr snapToGrid="0" snapToObjects="1">
      <p:cViewPr varScale="1">
        <p:scale>
          <a:sx n="72" d="100"/>
          <a:sy n="72" d="100"/>
        </p:scale>
        <p:origin x="2270" y="4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985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96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62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438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2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25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8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6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54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3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62744-1E89-3645-B165-293EFEDC3C11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E212B-F2AA-884F-87D2-0211B5ECC4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272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D:\TPT\Meet The Teacher\ALLABOUT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11" y="-202386"/>
            <a:ext cx="6871607" cy="922942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71849" y="3348667"/>
            <a:ext cx="638413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HelloKindergarten" panose="02000603000000000000" pitchFamily="2" charset="0"/>
                <a:ea typeface="HelloKindergarten" panose="02000603000000000000" pitchFamily="2" charset="0"/>
                <a:cs typeface="Arial"/>
              </a:rPr>
              <a:t>I am thrilled to be in 6</a:t>
            </a:r>
            <a:r>
              <a:rPr lang="en-US" baseline="30000" dirty="0">
                <a:solidFill>
                  <a:srgbClr val="0070C0"/>
                </a:solidFill>
                <a:latin typeface="HelloKindergarten" panose="02000603000000000000" pitchFamily="2" charset="0"/>
                <a:ea typeface="HelloKindergarten" panose="02000603000000000000" pitchFamily="2" charset="0"/>
                <a:cs typeface="Arial"/>
              </a:rPr>
              <a:t>th</a:t>
            </a:r>
            <a:r>
              <a:rPr lang="en-US" dirty="0">
                <a:solidFill>
                  <a:srgbClr val="0070C0"/>
                </a:solidFill>
                <a:latin typeface="HelloKindergarten" panose="02000603000000000000" pitchFamily="2" charset="0"/>
                <a:ea typeface="HelloKindergarten" panose="02000603000000000000" pitchFamily="2" charset="0"/>
                <a:cs typeface="Arial"/>
              </a:rPr>
              <a:t> grade! I love teaching math and science almost as much as I love the beach. This is my 29</a:t>
            </a:r>
            <a:r>
              <a:rPr lang="en-US" baseline="30000" dirty="0">
                <a:solidFill>
                  <a:srgbClr val="0070C0"/>
                </a:solidFill>
                <a:latin typeface="HelloKindergarten" panose="02000603000000000000" pitchFamily="2" charset="0"/>
                <a:ea typeface="HelloKindergarten" panose="02000603000000000000" pitchFamily="2" charset="0"/>
                <a:cs typeface="Arial"/>
              </a:rPr>
              <a:t>th</a:t>
            </a:r>
            <a:r>
              <a:rPr lang="en-US" dirty="0">
                <a:solidFill>
                  <a:srgbClr val="0070C0"/>
                </a:solidFill>
                <a:latin typeface="HelloKindergarten" panose="02000603000000000000" pitchFamily="2" charset="0"/>
                <a:ea typeface="HelloKindergarten" panose="02000603000000000000" pitchFamily="2" charset="0"/>
                <a:cs typeface="Arial"/>
              </a:rPr>
              <a:t> September at School 30 and I couldn’t be more excited for this school year to begin.</a:t>
            </a:r>
          </a:p>
          <a:p>
            <a:pPr algn="ctr"/>
            <a:endParaRPr lang="en-US" dirty="0">
              <a:solidFill>
                <a:srgbClr val="0070C0"/>
              </a:solidFill>
              <a:latin typeface="HelloKindergarten" panose="02000603000000000000" pitchFamily="2" charset="0"/>
              <a:ea typeface="HelloKindergarten" panose="02000603000000000000" pitchFamily="2" charset="0"/>
              <a:cs typeface="Arial"/>
            </a:endParaRPr>
          </a:p>
          <a:p>
            <a:pPr algn="ctr"/>
            <a:endParaRPr lang="en-US" sz="1500" dirty="0">
              <a:latin typeface="KG Miss Kindy Chunky" pitchFamily="2" charset="0"/>
              <a:cs typeface="Arial"/>
            </a:endParaRPr>
          </a:p>
          <a:p>
            <a:pPr algn="ctr"/>
            <a:endParaRPr lang="en-US" sz="1500" dirty="0">
              <a:latin typeface="KG Miss Kindy Chunky" pitchFamily="2" charset="0"/>
              <a:cs typeface="Arial"/>
            </a:endParaRPr>
          </a:p>
          <a:p>
            <a:pPr algn="ctr"/>
            <a:endParaRPr lang="en-US" sz="1500" dirty="0">
              <a:latin typeface="KG Miss Kindy Chunky" pitchFamily="2" charset="0"/>
              <a:cs typeface="Arial"/>
            </a:endParaRPr>
          </a:p>
          <a:p>
            <a:pPr algn="ctr"/>
            <a:r>
              <a:rPr lang="en-US" sz="1500" dirty="0">
                <a:latin typeface="KG Miss Kindy Chunky" pitchFamily="2" charset="0"/>
                <a:cs typeface="Arial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4091" y="7648834"/>
            <a:ext cx="334107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dirty="0">
                <a:latin typeface="KG Miss Kindy Chunky" pitchFamily="2" charset="0"/>
              </a:rPr>
              <a:t>     </a:t>
            </a:r>
            <a:endParaRPr lang="en-US" sz="1500" dirty="0">
              <a:latin typeface="Candara Light" panose="020E0502030303020204" pitchFamily="34" charset="0"/>
            </a:endParaRPr>
          </a:p>
          <a:p>
            <a:r>
              <a:rPr lang="en-US" sz="1500" dirty="0">
                <a:latin typeface="Candara Light" panose="020E0502030303020204" pitchFamily="34" charset="0"/>
              </a:rPr>
              <a:t>         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koconnor@yonkerspublicschools.org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08920" y="5795333"/>
            <a:ext cx="3429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600" dirty="0">
                <a:latin typeface="Candara Light" panose="020E0502030303020204" pitchFamily="34" charset="0"/>
              </a:rPr>
              <a:t>  </a:t>
            </a:r>
            <a:r>
              <a:rPr lang="en-US" sz="16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    </a:t>
            </a:r>
          </a:p>
          <a:p>
            <a:r>
              <a:rPr lang="en-US" sz="16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      1988   Saunders High School</a:t>
            </a:r>
          </a:p>
          <a:p>
            <a:r>
              <a:rPr lang="en-US" sz="16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      1993   BS – St. John’s University</a:t>
            </a:r>
          </a:p>
          <a:p>
            <a:r>
              <a:rPr lang="en-US" sz="16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      1996   MST – IONA College</a:t>
            </a:r>
          </a:p>
          <a:p>
            <a:pPr algn="ctr"/>
            <a:endParaRPr lang="fr-FR" sz="1600" dirty="0">
              <a:latin typeface="KG Miss Kindy Chunky" pitchFamily="2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954292" y="5863429"/>
            <a:ext cx="2494517" cy="4557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DRINK: 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Diet Pepsi 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FOOD:  </a:t>
            </a:r>
            <a:r>
              <a:rPr lang="en-US" sz="1500" i="1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Pizza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 and bagels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STORE:   </a:t>
            </a:r>
            <a:r>
              <a:rPr lang="en-US" sz="1500" dirty="0" err="1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Versona</a:t>
            </a:r>
            <a:endParaRPr lang="en-US" sz="1500" dirty="0">
              <a:solidFill>
                <a:srgbClr val="0070C0"/>
              </a:solidFill>
              <a:latin typeface="HelloAsparagus" panose="02000603000000000000" pitchFamily="2" charset="0"/>
              <a:ea typeface="HelloAsparagus" panose="02000603000000000000" pitchFamily="2" charset="0"/>
            </a:endParaRP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HOBBIES: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Golf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MOVIE: 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For the Love of the Game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SPORT: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Baseball &amp; football</a:t>
            </a:r>
          </a:p>
          <a:p>
            <a:pPr>
              <a:lnSpc>
                <a:spcPct val="150000"/>
              </a:lnSpc>
            </a:pPr>
            <a:r>
              <a:rPr lang="en-US" sz="1500" dirty="0">
                <a:latin typeface="HelloAsparagus" panose="02000603000000000000" pitchFamily="2" charset="0"/>
                <a:ea typeface="HelloAsparagus" panose="02000603000000000000" pitchFamily="2" charset="0"/>
              </a:rPr>
              <a:t>BOOK: </a:t>
            </a:r>
            <a:r>
              <a:rPr lang="en-US" sz="1500" dirty="0">
                <a:solidFill>
                  <a:srgbClr val="0070C0"/>
                </a:solidFill>
                <a:latin typeface="HelloAsparagus" panose="02000603000000000000" pitchFamily="2" charset="0"/>
                <a:ea typeface="HelloAsparagus" panose="02000603000000000000" pitchFamily="2" charset="0"/>
              </a:rPr>
              <a:t>Wonder</a:t>
            </a:r>
          </a:p>
          <a:p>
            <a:pPr>
              <a:lnSpc>
                <a:spcPct val="150000"/>
              </a:lnSpc>
            </a:pPr>
            <a:endParaRPr lang="en-US" sz="1500" dirty="0">
              <a:latin typeface="KG Miss Kindy Chunky" pitchFamily="2" charset="0"/>
            </a:endParaRPr>
          </a:p>
          <a:p>
            <a:pPr>
              <a:lnSpc>
                <a:spcPct val="150000"/>
              </a:lnSpc>
            </a:pPr>
            <a:endParaRPr lang="en-US" sz="1500" dirty="0">
              <a:latin typeface="KG Miss Kindy Chunky" pitchFamily="2" charset="0"/>
            </a:endParaRPr>
          </a:p>
          <a:p>
            <a:pPr>
              <a:lnSpc>
                <a:spcPct val="150000"/>
              </a:lnSpc>
            </a:pPr>
            <a:endParaRPr lang="en-US" sz="1500" dirty="0">
              <a:latin typeface="KG Miss Kindy Chunky" pitchFamily="2" charset="0"/>
            </a:endParaRPr>
          </a:p>
          <a:p>
            <a:pPr>
              <a:lnSpc>
                <a:spcPct val="150000"/>
              </a:lnSpc>
            </a:pPr>
            <a:endParaRPr lang="en-US" sz="1500" dirty="0">
              <a:latin typeface="KG Miss Kindy Chunky" pitchFamily="2" charset="0"/>
            </a:endParaRPr>
          </a:p>
          <a:p>
            <a:pPr>
              <a:lnSpc>
                <a:spcPct val="150000"/>
              </a:lnSpc>
            </a:pPr>
            <a:endParaRPr lang="fr-FR" sz="1500" dirty="0">
              <a:latin typeface="KG Miss Kindy Chunky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2294</TotalTime>
  <Words>104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Candara Light</vt:lpstr>
      <vt:lpstr>HelloAsparagus</vt:lpstr>
      <vt:lpstr>HelloKindergarten</vt:lpstr>
      <vt:lpstr>KG Miss Kindy Chunky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YORK, MARIE</dc:creator>
  <cp:lastModifiedBy>kelli o'connor</cp:lastModifiedBy>
  <cp:revision>112</cp:revision>
  <dcterms:created xsi:type="dcterms:W3CDTF">2017-06-05T18:13:33Z</dcterms:created>
  <dcterms:modified xsi:type="dcterms:W3CDTF">2024-09-07T20:19:21Z</dcterms:modified>
</cp:coreProperties>
</file>